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4"/>
  </p:handoutMasterIdLst>
  <p:sldIdLst>
    <p:sldId id="256" r:id="rId2"/>
    <p:sldId id="257" r:id="rId3"/>
    <p:sldId id="267" r:id="rId4"/>
    <p:sldId id="268" r:id="rId5"/>
    <p:sldId id="260" r:id="rId6"/>
    <p:sldId id="261" r:id="rId7"/>
    <p:sldId id="269" r:id="rId8"/>
    <p:sldId id="262" r:id="rId9"/>
    <p:sldId id="263" r:id="rId10"/>
    <p:sldId id="264" r:id="rId11"/>
    <p:sldId id="265" r:id="rId12"/>
    <p:sldId id="25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97D5DD-E305-4A0D-9B92-825FE7332D46}" type="datetimeFigureOut">
              <a:rPr lang="ru-RU" smtClean="0"/>
              <a:t>08.11.2013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DE8558-0AAA-4465-A615-690E4D055E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4624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857232"/>
            <a:ext cx="8077200" cy="3571900"/>
          </a:xfrm>
        </p:spPr>
        <p:txBody>
          <a:bodyPr>
            <a:normAutofit/>
          </a:bodyPr>
          <a:lstStyle/>
          <a:p>
            <a:r>
              <a:rPr lang="uk-UA" sz="4800" dirty="0"/>
              <a:t>Короткий зміст твору “</a:t>
            </a:r>
            <a:r>
              <a:rPr lang="uk-UA" sz="4800" dirty="0" err="1"/>
              <a:t>Кайдашева</a:t>
            </a:r>
            <a:r>
              <a:rPr lang="uk-UA" sz="4800" dirty="0"/>
              <a:t> </a:t>
            </a:r>
            <a:r>
              <a:rPr lang="uk-UA" sz="4800" dirty="0" err="1"/>
              <a:t>сім”я</a:t>
            </a:r>
            <a:r>
              <a:rPr lang="uk-UA" sz="4800" dirty="0"/>
              <a:t>”</a:t>
            </a:r>
            <a:endParaRPr lang="ru-RU" sz="48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6000760" cy="5357826"/>
          </a:xfrm>
        </p:spPr>
        <p:txBody>
          <a:bodyPr>
            <a:normAutofit fontScale="55000" lnSpcReduction="20000"/>
          </a:bodyPr>
          <a:lstStyle/>
          <a:p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Мелашки</a:t>
            </a:r>
            <a:r>
              <a:rPr lang="ru-RU" dirty="0" smtClean="0"/>
              <a:t> ставало все </a:t>
            </a:r>
            <a:r>
              <a:rPr lang="ru-RU" dirty="0" err="1" smtClean="0"/>
              <a:t>складнішим</a:t>
            </a:r>
            <a:r>
              <a:rPr lang="ru-RU" dirty="0" smtClean="0"/>
              <a:t>. Вона не могла </a:t>
            </a:r>
            <a:r>
              <a:rPr lang="ru-RU" dirty="0" err="1" smtClean="0"/>
              <a:t>дати</a:t>
            </a:r>
            <a:r>
              <a:rPr lang="ru-RU" dirty="0" smtClean="0"/>
              <a:t> </a:t>
            </a:r>
            <a:r>
              <a:rPr lang="ru-RU" dirty="0" err="1" smtClean="0"/>
              <a:t>свекрусі</a:t>
            </a:r>
            <a:r>
              <a:rPr lang="ru-RU" dirty="0" smtClean="0"/>
              <a:t> </a:t>
            </a:r>
            <a:r>
              <a:rPr lang="ru-RU" dirty="0" err="1" smtClean="0"/>
              <a:t>відсіч</a:t>
            </a:r>
            <a:r>
              <a:rPr lang="ru-RU" dirty="0" smtClean="0"/>
              <a:t>, як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робила</a:t>
            </a:r>
            <a:r>
              <a:rPr lang="ru-RU" dirty="0" smtClean="0"/>
              <a:t> </a:t>
            </a:r>
            <a:r>
              <a:rPr lang="ru-RU" dirty="0" err="1" smtClean="0"/>
              <a:t>Мотря</a:t>
            </a:r>
            <a:r>
              <a:rPr lang="ru-RU" dirty="0" smtClean="0"/>
              <a:t>, тому </a:t>
            </a:r>
            <a:r>
              <a:rPr lang="ru-RU" dirty="0" err="1" smtClean="0"/>
              <a:t>страждала</a:t>
            </a:r>
            <a:r>
              <a:rPr lang="ru-RU" dirty="0" smtClean="0"/>
              <a:t> </a:t>
            </a:r>
            <a:r>
              <a:rPr lang="ru-RU" dirty="0" err="1" smtClean="0"/>
              <a:t>сильніше</a:t>
            </a:r>
            <a:r>
              <a:rPr lang="ru-RU" dirty="0" smtClean="0"/>
              <a:t>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Разом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сусідкою</a:t>
            </a:r>
            <a:r>
              <a:rPr lang="ru-RU" dirty="0" smtClean="0"/>
              <a:t> </a:t>
            </a:r>
            <a:r>
              <a:rPr lang="ru-RU" dirty="0" err="1" smtClean="0"/>
              <a:t>Мелашка</a:t>
            </a:r>
            <a:r>
              <a:rPr lang="ru-RU" dirty="0" smtClean="0"/>
              <a:t> </a:t>
            </a:r>
            <a:r>
              <a:rPr lang="ru-RU" dirty="0" err="1" smtClean="0"/>
              <a:t>йде</a:t>
            </a:r>
            <a:r>
              <a:rPr lang="ru-RU" dirty="0" smtClean="0"/>
              <a:t> на прощу до </a:t>
            </a:r>
            <a:r>
              <a:rPr lang="ru-RU" dirty="0" err="1" smtClean="0"/>
              <a:t>Києва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лишається</a:t>
            </a:r>
            <a:r>
              <a:rPr lang="ru-RU" dirty="0" smtClean="0"/>
              <a:t> там. Вона не </a:t>
            </a:r>
            <a:r>
              <a:rPr lang="ru-RU" dirty="0" err="1" smtClean="0"/>
              <a:t>хоче</a:t>
            </a:r>
            <a:r>
              <a:rPr lang="ru-RU" dirty="0" smtClean="0"/>
              <a:t> </a:t>
            </a:r>
            <a:r>
              <a:rPr lang="ru-RU" dirty="0" err="1" smtClean="0"/>
              <a:t>повертатися</a:t>
            </a:r>
            <a:r>
              <a:rPr lang="ru-RU" dirty="0" smtClean="0"/>
              <a:t> </a:t>
            </a:r>
            <a:r>
              <a:rPr lang="ru-RU" dirty="0" err="1" smtClean="0"/>
              <a:t>додому</a:t>
            </a:r>
            <a:r>
              <a:rPr lang="ru-RU" dirty="0" smtClean="0"/>
              <a:t>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Лаврін</a:t>
            </a:r>
            <a:r>
              <a:rPr lang="ru-RU" dirty="0" smtClean="0"/>
              <a:t> не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жити</a:t>
            </a:r>
            <a:r>
              <a:rPr lang="ru-RU" dirty="0" smtClean="0"/>
              <a:t> без </a:t>
            </a:r>
            <a:r>
              <a:rPr lang="ru-RU" dirty="0" err="1" smtClean="0"/>
              <a:t>Мелашки</a:t>
            </a:r>
            <a:r>
              <a:rPr lang="ru-RU" dirty="0" smtClean="0"/>
              <a:t>, тому </a:t>
            </a:r>
            <a:r>
              <a:rPr lang="ru-RU" dirty="0" err="1" smtClean="0"/>
              <a:t>вирушає</a:t>
            </a:r>
            <a:r>
              <a:rPr lang="ru-RU" dirty="0" smtClean="0"/>
              <a:t> разом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матір’ю</a:t>
            </a:r>
            <a:r>
              <a:rPr lang="ru-RU" dirty="0" smtClean="0"/>
              <a:t> до </a:t>
            </a:r>
            <a:r>
              <a:rPr lang="ru-RU" dirty="0" err="1" smtClean="0"/>
              <a:t>Києва</a:t>
            </a:r>
            <a:r>
              <a:rPr lang="ru-RU" dirty="0" smtClean="0"/>
              <a:t> </a:t>
            </a:r>
            <a:r>
              <a:rPr lang="ru-RU" dirty="0" err="1" smtClean="0"/>
              <a:t>шукати</a:t>
            </a:r>
            <a:r>
              <a:rPr lang="ru-RU" dirty="0" smtClean="0"/>
              <a:t> </a:t>
            </a:r>
            <a:r>
              <a:rPr lang="ru-RU" dirty="0" err="1" smtClean="0"/>
              <a:t>втікачку</a:t>
            </a:r>
            <a:r>
              <a:rPr lang="ru-RU" dirty="0" smtClean="0"/>
              <a:t>. </a:t>
            </a:r>
            <a:r>
              <a:rPr lang="ru-RU" dirty="0" err="1" smtClean="0"/>
              <a:t>Мелашка</a:t>
            </a:r>
            <a:r>
              <a:rPr lang="ru-RU" dirty="0" smtClean="0"/>
              <a:t> </a:t>
            </a:r>
            <a:r>
              <a:rPr lang="ru-RU" dirty="0" err="1" smtClean="0"/>
              <a:t>повертається</a:t>
            </a:r>
            <a:r>
              <a:rPr lang="ru-RU" dirty="0" smtClean="0"/>
              <a:t> </a:t>
            </a:r>
            <a:r>
              <a:rPr lang="ru-RU" dirty="0" err="1" smtClean="0"/>
              <a:t>додому</a:t>
            </a:r>
            <a:r>
              <a:rPr lang="ru-RU" dirty="0" smtClean="0"/>
              <a:t>. </a:t>
            </a:r>
            <a:r>
              <a:rPr lang="ru-RU" dirty="0" err="1" smtClean="0"/>
              <a:t>Кайдашиха</a:t>
            </a:r>
            <a:r>
              <a:rPr lang="ru-RU" dirty="0" smtClean="0"/>
              <a:t> </a:t>
            </a:r>
            <a:r>
              <a:rPr lang="ru-RU" dirty="0" err="1" smtClean="0"/>
              <a:t>стає</a:t>
            </a:r>
            <a:r>
              <a:rPr lang="ru-RU" dirty="0" smtClean="0"/>
              <a:t> до </a:t>
            </a:r>
            <a:r>
              <a:rPr lang="ru-RU" dirty="0" err="1" smtClean="0"/>
              <a:t>неї</a:t>
            </a:r>
            <a:r>
              <a:rPr lang="ru-RU" dirty="0" smtClean="0"/>
              <a:t> </a:t>
            </a:r>
            <a:r>
              <a:rPr lang="ru-RU" dirty="0" err="1" smtClean="0"/>
              <a:t>добрішою</a:t>
            </a:r>
            <a:r>
              <a:rPr lang="ru-RU" dirty="0" smtClean="0"/>
              <a:t>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Мотрею</a:t>
            </a:r>
            <a:r>
              <a:rPr lang="ru-RU" dirty="0" smtClean="0"/>
              <a:t> та </a:t>
            </a:r>
            <a:r>
              <a:rPr lang="ru-RU" dirty="0" err="1" smtClean="0"/>
              <a:t>Кайдашихою</a:t>
            </a:r>
            <a:r>
              <a:rPr lang="ru-RU" dirty="0" smtClean="0"/>
              <a:t> </a:t>
            </a:r>
            <a:r>
              <a:rPr lang="ru-RU" dirty="0" err="1" smtClean="0"/>
              <a:t>знову</a:t>
            </a:r>
            <a:r>
              <a:rPr lang="ru-RU" dirty="0" smtClean="0"/>
              <a:t> </a:t>
            </a:r>
            <a:r>
              <a:rPr lang="ru-RU" dirty="0" err="1" smtClean="0"/>
              <a:t>зчинилася</a:t>
            </a:r>
            <a:r>
              <a:rPr lang="ru-RU" dirty="0" smtClean="0"/>
              <a:t> сварка, коли </a:t>
            </a:r>
            <a:r>
              <a:rPr lang="ru-RU" dirty="0" err="1" smtClean="0"/>
              <a:t>старша</a:t>
            </a:r>
            <a:r>
              <a:rPr lang="ru-RU" dirty="0" smtClean="0"/>
              <a:t> </a:t>
            </a:r>
            <a:r>
              <a:rPr lang="ru-RU" dirty="0" err="1" smtClean="0"/>
              <a:t>невістка</a:t>
            </a:r>
            <a:r>
              <a:rPr lang="ru-RU" dirty="0" smtClean="0"/>
              <a:t> </a:t>
            </a:r>
            <a:r>
              <a:rPr lang="ru-RU" dirty="0" err="1" smtClean="0"/>
              <a:t>спіймала</a:t>
            </a:r>
            <a:r>
              <a:rPr lang="ru-RU" dirty="0" smtClean="0"/>
              <a:t> свою курку на </a:t>
            </a:r>
            <a:r>
              <a:rPr lang="ru-RU" dirty="0" err="1" smtClean="0"/>
              <a:t>сідалі</a:t>
            </a:r>
            <a:r>
              <a:rPr lang="ru-RU" dirty="0" smtClean="0"/>
              <a:t> свекрухи та почала </a:t>
            </a:r>
            <a:r>
              <a:rPr lang="ru-RU" dirty="0" err="1" smtClean="0"/>
              <a:t>вимагати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їй</a:t>
            </a:r>
            <a:r>
              <a:rPr lang="ru-RU" dirty="0" smtClean="0"/>
              <a:t> </a:t>
            </a:r>
            <a:r>
              <a:rPr lang="ru-RU" dirty="0" err="1" smtClean="0"/>
              <a:t>віддали</a:t>
            </a:r>
            <a:r>
              <a:rPr lang="ru-RU" dirty="0" smtClean="0"/>
              <a:t> </a:t>
            </a:r>
            <a:r>
              <a:rPr lang="ru-RU" dirty="0" err="1" smtClean="0"/>
              <a:t>яйця</a:t>
            </a:r>
            <a:r>
              <a:rPr lang="ru-RU" dirty="0" smtClean="0"/>
              <a:t>. В </a:t>
            </a:r>
            <a:r>
              <a:rPr lang="ru-RU" dirty="0" err="1" smtClean="0"/>
              <a:t>темряві</a:t>
            </a:r>
            <a:r>
              <a:rPr lang="ru-RU" dirty="0" smtClean="0"/>
              <a:t> вона вдарила </a:t>
            </a:r>
            <a:r>
              <a:rPr lang="ru-RU" dirty="0" err="1" smtClean="0"/>
              <a:t>Лавріна</a:t>
            </a:r>
            <a:r>
              <a:rPr lang="ru-RU" dirty="0" smtClean="0"/>
              <a:t> ногою в </a:t>
            </a:r>
            <a:r>
              <a:rPr lang="ru-RU" dirty="0" err="1" smtClean="0"/>
              <a:t>обличчя</a:t>
            </a:r>
            <a:r>
              <a:rPr lang="ru-RU" dirty="0" smtClean="0"/>
              <a:t>, той почав </a:t>
            </a:r>
            <a:r>
              <a:rPr lang="ru-RU" dirty="0" err="1" smtClean="0"/>
              <a:t>хитати</a:t>
            </a:r>
            <a:r>
              <a:rPr lang="ru-RU" dirty="0" smtClean="0"/>
              <a:t> </a:t>
            </a:r>
            <a:r>
              <a:rPr lang="ru-RU" dirty="0" err="1" smtClean="0"/>
              <a:t>драбину</a:t>
            </a:r>
            <a:r>
              <a:rPr lang="ru-RU" dirty="0" smtClean="0"/>
              <a:t>, </a:t>
            </a:r>
            <a:r>
              <a:rPr lang="ru-RU" dirty="0" err="1" smtClean="0"/>
              <a:t>потім</a:t>
            </a:r>
            <a:r>
              <a:rPr lang="ru-RU" dirty="0" smtClean="0"/>
              <a:t> прибрав </a:t>
            </a:r>
            <a:r>
              <a:rPr lang="ru-RU" dirty="0" err="1" smtClean="0"/>
              <a:t>її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Мотря</a:t>
            </a:r>
            <a:r>
              <a:rPr lang="ru-RU" dirty="0" smtClean="0"/>
              <a:t> повисла на </a:t>
            </a:r>
            <a:r>
              <a:rPr lang="ru-RU" dirty="0" err="1" smtClean="0"/>
              <a:t>стіні</a:t>
            </a:r>
            <a:r>
              <a:rPr lang="ru-RU" dirty="0" smtClean="0"/>
              <a:t>, </a:t>
            </a:r>
            <a:r>
              <a:rPr lang="ru-RU" dirty="0" err="1" smtClean="0"/>
              <a:t>тримаючись</a:t>
            </a:r>
            <a:r>
              <a:rPr lang="ru-RU" dirty="0" smtClean="0"/>
              <a:t> за </a:t>
            </a:r>
            <a:r>
              <a:rPr lang="ru-RU" dirty="0" err="1" smtClean="0"/>
              <a:t>бантину</a:t>
            </a:r>
            <a:r>
              <a:rPr lang="ru-RU" dirty="0" smtClean="0"/>
              <a:t>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Знову</a:t>
            </a:r>
            <a:r>
              <a:rPr lang="ru-RU" dirty="0" smtClean="0"/>
              <a:t> не могли </a:t>
            </a:r>
            <a:r>
              <a:rPr lang="ru-RU" dirty="0" err="1" smtClean="0"/>
              <a:t>Кайдаші</a:t>
            </a:r>
            <a:r>
              <a:rPr lang="ru-RU" dirty="0" smtClean="0"/>
              <a:t> </a:t>
            </a:r>
            <a:r>
              <a:rPr lang="ru-RU" dirty="0" err="1" smtClean="0"/>
              <a:t>дійти</a:t>
            </a:r>
            <a:r>
              <a:rPr lang="ru-RU" dirty="0" smtClean="0"/>
              <a:t> </a:t>
            </a:r>
            <a:r>
              <a:rPr lang="ru-RU" dirty="0" err="1" smtClean="0"/>
              <a:t>згоди</a:t>
            </a:r>
            <a:r>
              <a:rPr lang="ru-RU" dirty="0" smtClean="0"/>
              <a:t>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Старий</a:t>
            </a:r>
            <a:r>
              <a:rPr lang="ru-RU" dirty="0" smtClean="0"/>
              <a:t> </a:t>
            </a:r>
            <a:r>
              <a:rPr lang="ru-RU" dirty="0" err="1" smtClean="0"/>
              <a:t>Кайдаш</a:t>
            </a:r>
            <a:r>
              <a:rPr lang="ru-RU" dirty="0" smtClean="0"/>
              <a:t> </a:t>
            </a:r>
            <a:r>
              <a:rPr lang="ru-RU" dirty="0" err="1" smtClean="0"/>
              <a:t>раптово</a:t>
            </a:r>
            <a:r>
              <a:rPr lang="ru-RU" dirty="0" smtClean="0"/>
              <a:t> </a:t>
            </a:r>
            <a:r>
              <a:rPr lang="ru-RU" dirty="0" err="1" smtClean="0"/>
              <a:t>помирає</a:t>
            </a:r>
            <a:r>
              <a:rPr lang="ru-RU" dirty="0" smtClean="0"/>
              <a:t>: </a:t>
            </a:r>
            <a:r>
              <a:rPr lang="ru-RU" dirty="0" err="1" smtClean="0"/>
              <a:t>бувши</a:t>
            </a:r>
            <a:r>
              <a:rPr lang="ru-RU" dirty="0" smtClean="0"/>
              <a:t> </a:t>
            </a:r>
            <a:r>
              <a:rPr lang="ru-RU" dirty="0" err="1" smtClean="0"/>
              <a:t>п’яним</a:t>
            </a:r>
            <a:r>
              <a:rPr lang="ru-RU" dirty="0" smtClean="0"/>
              <a:t>, </a:t>
            </a:r>
            <a:r>
              <a:rPr lang="ru-RU" dirty="0" err="1" smtClean="0"/>
              <a:t>ішов</a:t>
            </a:r>
            <a:r>
              <a:rPr lang="ru-RU" dirty="0" smtClean="0"/>
              <a:t> через греблю, впав у воду — </a:t>
            </a:r>
            <a:r>
              <a:rPr lang="ru-RU" dirty="0" err="1" smtClean="0"/>
              <a:t>і</a:t>
            </a:r>
            <a:r>
              <a:rPr lang="ru-RU" dirty="0" smtClean="0"/>
              <a:t> потонув. </a:t>
            </a: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85562" y="785794"/>
            <a:ext cx="2808032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3857628"/>
            <a:ext cx="2857520" cy="277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12"/>
            <a:ext cx="4857752" cy="528638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"Не </a:t>
            </a:r>
            <a:r>
              <a:rPr lang="ru-RU" dirty="0" err="1" smtClean="0"/>
              <a:t>чорна</a:t>
            </a:r>
            <a:r>
              <a:rPr lang="ru-RU" dirty="0" smtClean="0"/>
              <a:t> </a:t>
            </a:r>
            <a:r>
              <a:rPr lang="ru-RU" dirty="0" err="1" smtClean="0"/>
              <a:t>хмара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синього</a:t>
            </a:r>
            <a:r>
              <a:rPr lang="ru-RU" dirty="0" smtClean="0"/>
              <a:t> моря наступала, то </a:t>
            </a:r>
            <a:r>
              <a:rPr lang="ru-RU" dirty="0" err="1" smtClean="0"/>
              <a:t>виступала</a:t>
            </a:r>
            <a:r>
              <a:rPr lang="ru-RU" dirty="0" smtClean="0"/>
              <a:t> </a:t>
            </a:r>
            <a:r>
              <a:rPr lang="ru-RU" dirty="0" err="1" smtClean="0"/>
              <a:t>Мотря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Карпом </a:t>
            </a:r>
            <a:r>
              <a:rPr lang="ru-RU" dirty="0" err="1" smtClean="0"/>
              <a:t>з-за</a:t>
            </a:r>
            <a:r>
              <a:rPr lang="ru-RU" dirty="0" smtClean="0"/>
              <a:t>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хати</a:t>
            </a:r>
            <a:r>
              <a:rPr lang="ru-RU" dirty="0" smtClean="0"/>
              <a:t> до тину. Не сиза </a:t>
            </a:r>
            <a:r>
              <a:rPr lang="ru-RU" dirty="0" err="1" smtClean="0"/>
              <a:t>хмара</a:t>
            </a:r>
            <a:r>
              <a:rPr lang="ru-RU" dirty="0" smtClean="0"/>
              <a:t> над </a:t>
            </a:r>
            <a:r>
              <a:rPr lang="ru-RU" dirty="0" err="1" smtClean="0"/>
              <a:t>дібровою</a:t>
            </a:r>
            <a:r>
              <a:rPr lang="ru-RU" dirty="0" smtClean="0"/>
              <a:t> вставала, то </a:t>
            </a:r>
            <a:r>
              <a:rPr lang="ru-RU" dirty="0" err="1" smtClean="0"/>
              <a:t>наближалася</a:t>
            </a:r>
            <a:r>
              <a:rPr lang="ru-RU" dirty="0" smtClean="0"/>
              <a:t> до тину стара </a:t>
            </a:r>
            <a:r>
              <a:rPr lang="ru-RU" dirty="0" err="1" smtClean="0"/>
              <a:t>видроока</a:t>
            </a:r>
            <a:r>
              <a:rPr lang="ru-RU" dirty="0" smtClean="0"/>
              <a:t> </a:t>
            </a:r>
            <a:r>
              <a:rPr lang="ru-RU" dirty="0" err="1" smtClean="0"/>
              <a:t>Кайдашиха</a:t>
            </a:r>
            <a:r>
              <a:rPr lang="ru-RU" dirty="0" smtClean="0"/>
              <a:t>, а за нею </a:t>
            </a:r>
            <a:r>
              <a:rPr lang="ru-RU" dirty="0" err="1" smtClean="0"/>
              <a:t>вибігли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хати</a:t>
            </a:r>
            <a:r>
              <a:rPr lang="ru-RU" dirty="0" smtClean="0"/>
              <a:t> </a:t>
            </a:r>
            <a:r>
              <a:rPr lang="ru-RU" dirty="0" err="1" smtClean="0"/>
              <a:t>Мелашка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Лавріном</a:t>
            </a:r>
            <a:r>
              <a:rPr lang="ru-RU" dirty="0" smtClean="0"/>
              <a:t>, а за ними </a:t>
            </a:r>
            <a:r>
              <a:rPr lang="ru-RU" dirty="0" err="1" smtClean="0"/>
              <a:t>повибігали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діти</a:t>
            </a:r>
            <a:r>
              <a:rPr lang="ru-RU" dirty="0" smtClean="0"/>
              <a:t>.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сім’ї</a:t>
            </a:r>
            <a:r>
              <a:rPr lang="ru-RU" dirty="0" smtClean="0"/>
              <a:t>, як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чорні</a:t>
            </a:r>
            <a:r>
              <a:rPr lang="ru-RU" dirty="0" smtClean="0"/>
              <a:t> хмари, </a:t>
            </a:r>
            <a:r>
              <a:rPr lang="ru-RU" dirty="0" err="1" smtClean="0"/>
              <a:t>наближались</a:t>
            </a:r>
            <a:r>
              <a:rPr lang="ru-RU" dirty="0" smtClean="0"/>
              <a:t> одна до </a:t>
            </a:r>
            <a:r>
              <a:rPr lang="ru-RU" dirty="0" err="1" smtClean="0"/>
              <a:t>другої</a:t>
            </a:r>
            <a:r>
              <a:rPr lang="ru-RU" dirty="0" smtClean="0"/>
              <a:t>, </a:t>
            </a:r>
            <a:r>
              <a:rPr lang="ru-RU" dirty="0" err="1" smtClean="0"/>
              <a:t>сумно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понуро".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Кайдаші</a:t>
            </a:r>
            <a:r>
              <a:rPr lang="ru-RU" dirty="0" smtClean="0"/>
              <a:t> </a:t>
            </a:r>
            <a:r>
              <a:rPr lang="ru-RU" dirty="0" err="1" smtClean="0"/>
              <a:t>сваряться</a:t>
            </a:r>
            <a:r>
              <a:rPr lang="ru-RU" dirty="0" smtClean="0"/>
              <a:t> через </a:t>
            </a:r>
            <a:r>
              <a:rPr lang="ru-RU" dirty="0" err="1" smtClean="0"/>
              <a:t>кожну</a:t>
            </a:r>
            <a:r>
              <a:rPr lang="ru-RU" dirty="0" smtClean="0"/>
              <a:t> </a:t>
            </a:r>
            <a:r>
              <a:rPr lang="ru-RU" dirty="0" err="1" smtClean="0"/>
              <a:t>дрібницю</a:t>
            </a:r>
            <a:r>
              <a:rPr lang="ru-RU" dirty="0" smtClean="0"/>
              <a:t>. </a:t>
            </a:r>
            <a:r>
              <a:rPr lang="ru-RU" dirty="0" err="1" smtClean="0"/>
              <a:t>Помирити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не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ні</a:t>
            </a:r>
            <a:r>
              <a:rPr lang="ru-RU" dirty="0" smtClean="0"/>
              <a:t> громада, </a:t>
            </a:r>
            <a:r>
              <a:rPr lang="ru-RU" dirty="0" err="1" smtClean="0"/>
              <a:t>ні</a:t>
            </a:r>
            <a:r>
              <a:rPr lang="ru-RU" dirty="0" smtClean="0"/>
              <a:t> </a:t>
            </a:r>
            <a:r>
              <a:rPr lang="ru-RU" dirty="0" err="1" smtClean="0"/>
              <a:t>священик</a:t>
            </a:r>
            <a:r>
              <a:rPr lang="ru-RU" dirty="0" smtClean="0"/>
              <a:t>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причин </a:t>
            </a:r>
            <a:r>
              <a:rPr lang="ru-RU" dirty="0" err="1" smtClean="0"/>
              <a:t>ворожнечі</a:t>
            </a:r>
            <a:r>
              <a:rPr lang="ru-RU" dirty="0" smtClean="0"/>
              <a:t> </a:t>
            </a:r>
            <a:r>
              <a:rPr lang="ru-RU" dirty="0" err="1" smtClean="0"/>
              <a:t>стає</a:t>
            </a:r>
            <a:r>
              <a:rPr lang="ru-RU" dirty="0" smtClean="0"/>
              <a:t> груша, за яку родина </a:t>
            </a:r>
            <a:r>
              <a:rPr lang="ru-RU" dirty="0" err="1" smtClean="0"/>
              <a:t>билася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, </a:t>
            </a:r>
            <a:r>
              <a:rPr lang="ru-RU" dirty="0" err="1" smtClean="0"/>
              <a:t>поки</a:t>
            </a:r>
            <a:r>
              <a:rPr lang="ru-RU" dirty="0" smtClean="0"/>
              <a:t> та не </a:t>
            </a:r>
            <a:r>
              <a:rPr lang="ru-RU" dirty="0" err="1" smtClean="0"/>
              <a:t>всохла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69393" y="285729"/>
            <a:ext cx="3817432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3643314"/>
            <a:ext cx="2786082" cy="3048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Кінець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3286116" cy="4357718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Село </a:t>
            </a:r>
            <a:r>
              <a:rPr lang="ru-RU" dirty="0" err="1" smtClean="0"/>
              <a:t>Семигори</a:t>
            </a:r>
            <a:r>
              <a:rPr lang="ru-RU" dirty="0" smtClean="0"/>
              <a:t> </a:t>
            </a:r>
            <a:r>
              <a:rPr lang="ru-RU" dirty="0" err="1" smtClean="0"/>
              <a:t>знаходиться</a:t>
            </a:r>
            <a:r>
              <a:rPr lang="ru-RU" dirty="0" smtClean="0"/>
              <a:t> недалеко коло </a:t>
            </a:r>
            <a:r>
              <a:rPr lang="ru-RU" dirty="0" err="1" smtClean="0"/>
              <a:t>Росі</a:t>
            </a:r>
            <a:r>
              <a:rPr lang="ru-RU" dirty="0" smtClean="0"/>
              <a:t>, </a:t>
            </a:r>
            <a:r>
              <a:rPr lang="ru-RU" dirty="0" err="1" smtClean="0"/>
              <a:t>ховається</a:t>
            </a:r>
            <a:r>
              <a:rPr lang="ru-RU" dirty="0" smtClean="0"/>
              <a:t> </a:t>
            </a:r>
            <a:r>
              <a:rPr lang="ru-RU" dirty="0" err="1" smtClean="0"/>
              <a:t>воно</a:t>
            </a:r>
            <a:r>
              <a:rPr lang="ru-RU" dirty="0" smtClean="0"/>
              <a:t> в </a:t>
            </a:r>
            <a:r>
              <a:rPr lang="ru-RU" dirty="0" err="1" smtClean="0"/>
              <a:t>зелених</a:t>
            </a:r>
            <a:r>
              <a:rPr lang="ru-RU" dirty="0" smtClean="0"/>
              <a:t> садах, </a:t>
            </a:r>
            <a:r>
              <a:rPr lang="ru-RU" dirty="0" err="1" smtClean="0"/>
              <a:t>навколо</a:t>
            </a:r>
            <a:r>
              <a:rPr lang="ru-RU" dirty="0" smtClean="0"/>
              <a:t> </a:t>
            </a:r>
            <a:r>
              <a:rPr lang="ru-RU" dirty="0" err="1" smtClean="0"/>
              <a:t>розстилаються</a:t>
            </a:r>
            <a:r>
              <a:rPr lang="ru-RU" dirty="0" smtClean="0"/>
              <a:t> </a:t>
            </a:r>
            <a:r>
              <a:rPr lang="ru-RU" dirty="0" err="1" smtClean="0"/>
              <a:t>левади</a:t>
            </a:r>
            <a:r>
              <a:rPr lang="ru-RU" dirty="0" smtClean="0"/>
              <a:t>. Хата </a:t>
            </a:r>
            <a:r>
              <a:rPr lang="ru-RU" dirty="0" err="1" smtClean="0"/>
              <a:t>Омелька</a:t>
            </a:r>
            <a:r>
              <a:rPr lang="ru-RU" dirty="0" smtClean="0"/>
              <a:t> </a:t>
            </a:r>
            <a:r>
              <a:rPr lang="ru-RU" dirty="0" err="1" smtClean="0"/>
              <a:t>Кайдаша</a:t>
            </a:r>
            <a:r>
              <a:rPr lang="ru-RU" dirty="0" smtClean="0"/>
              <a:t> </a:t>
            </a:r>
            <a:r>
              <a:rPr lang="ru-RU" dirty="0" err="1" smtClean="0"/>
              <a:t>притулилася</a:t>
            </a:r>
            <a:r>
              <a:rPr lang="ru-RU" dirty="0" smtClean="0"/>
              <a:t> </a:t>
            </a:r>
            <a:r>
              <a:rPr lang="ru-RU" dirty="0" err="1" smtClean="0"/>
              <a:t>біля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гори, в старому садку.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Старий</a:t>
            </a:r>
            <a:r>
              <a:rPr lang="ru-RU" dirty="0" smtClean="0"/>
              <a:t> </a:t>
            </a:r>
            <a:r>
              <a:rPr lang="ru-RU" dirty="0" err="1" smtClean="0"/>
              <a:t>Кайдаш</a:t>
            </a:r>
            <a:r>
              <a:rPr lang="ru-RU" dirty="0" smtClean="0"/>
              <a:t> </a:t>
            </a:r>
            <a:r>
              <a:rPr lang="ru-RU" dirty="0" err="1" smtClean="0"/>
              <a:t>сидить</a:t>
            </a:r>
            <a:r>
              <a:rPr lang="ru-RU" dirty="0" smtClean="0"/>
              <a:t> коло </a:t>
            </a:r>
            <a:r>
              <a:rPr lang="ru-RU" dirty="0" err="1" smtClean="0"/>
              <a:t>повітки</a:t>
            </a:r>
            <a:r>
              <a:rPr lang="ru-RU" dirty="0" smtClean="0"/>
              <a:t> та </a:t>
            </a:r>
            <a:r>
              <a:rPr lang="ru-RU" dirty="0" err="1" smtClean="0"/>
              <a:t>майструє</a:t>
            </a:r>
            <a:r>
              <a:rPr lang="ru-RU" dirty="0" smtClean="0"/>
              <a:t>, </a:t>
            </a:r>
            <a:r>
              <a:rPr lang="ru-RU" dirty="0" err="1" smtClean="0"/>
              <a:t>одягнений</a:t>
            </a:r>
            <a:r>
              <a:rPr lang="ru-RU" dirty="0" smtClean="0"/>
              <a:t> у </a:t>
            </a:r>
            <a:r>
              <a:rPr lang="ru-RU" dirty="0" err="1" smtClean="0"/>
              <a:t>чисту</a:t>
            </a:r>
            <a:r>
              <a:rPr lang="ru-RU" dirty="0" smtClean="0"/>
              <a:t> </a:t>
            </a:r>
            <a:r>
              <a:rPr lang="ru-RU" dirty="0" err="1" smtClean="0"/>
              <a:t>білу</a:t>
            </a:r>
            <a:r>
              <a:rPr lang="ru-RU" dirty="0" smtClean="0"/>
              <a:t> сорочку. 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285728"/>
            <a:ext cx="2500322" cy="2333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214290"/>
            <a:ext cx="2571768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71802" y="4357694"/>
            <a:ext cx="2564248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65538" y="2000240"/>
            <a:ext cx="4405408" cy="360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4143372" cy="542926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На току </a:t>
            </a:r>
            <a:r>
              <a:rPr lang="ru-RU" dirty="0" err="1" smtClean="0"/>
              <a:t>працюють</a:t>
            </a:r>
            <a:r>
              <a:rPr lang="ru-RU" dirty="0" smtClean="0"/>
              <a:t> два </a:t>
            </a:r>
            <a:r>
              <a:rPr lang="ru-RU" dirty="0" err="1" smtClean="0"/>
              <a:t>його</a:t>
            </a:r>
            <a:r>
              <a:rPr lang="ru-RU" dirty="0" smtClean="0"/>
              <a:t> сини — </a:t>
            </a:r>
            <a:r>
              <a:rPr lang="ru-RU" dirty="0" err="1" smtClean="0"/>
              <a:t>Карпо</a:t>
            </a:r>
            <a:r>
              <a:rPr lang="ru-RU" dirty="0" smtClean="0"/>
              <a:t> та </a:t>
            </a:r>
            <a:r>
              <a:rPr lang="ru-RU" dirty="0" err="1" smtClean="0"/>
              <a:t>Лаврін</a:t>
            </a:r>
            <a:r>
              <a:rPr lang="ru-RU" dirty="0" smtClean="0"/>
              <a:t>. </a:t>
            </a:r>
            <a:r>
              <a:rPr lang="ru-RU" dirty="0" err="1" smtClean="0"/>
              <a:t>Обидва</a:t>
            </a:r>
            <a:r>
              <a:rPr lang="ru-RU" dirty="0" smtClean="0"/>
              <a:t> вони </a:t>
            </a:r>
            <a:r>
              <a:rPr lang="ru-RU" dirty="0" err="1" smtClean="0"/>
              <a:t>високі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красиві</a:t>
            </a:r>
            <a:r>
              <a:rPr lang="ru-RU" dirty="0" smtClean="0"/>
              <a:t>,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менший</a:t>
            </a:r>
            <a:r>
              <a:rPr lang="ru-RU" dirty="0" smtClean="0"/>
              <a:t>, </a:t>
            </a:r>
            <a:r>
              <a:rPr lang="ru-RU" dirty="0" err="1" smtClean="0"/>
              <a:t>Лаврін</a:t>
            </a:r>
            <a:r>
              <a:rPr lang="ru-RU" dirty="0" smtClean="0"/>
              <a:t>, </a:t>
            </a:r>
            <a:r>
              <a:rPr lang="ru-RU" dirty="0" err="1" smtClean="0"/>
              <a:t>виглядає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привітним</a:t>
            </a:r>
            <a:r>
              <a:rPr lang="ru-RU" dirty="0" smtClean="0"/>
              <a:t> та </a:t>
            </a:r>
            <a:r>
              <a:rPr lang="ru-RU" dirty="0" err="1" smtClean="0"/>
              <a:t>ласкавим</a:t>
            </a:r>
            <a:r>
              <a:rPr lang="ru-RU" dirty="0" smtClean="0"/>
              <a:t>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Хлопці</a:t>
            </a:r>
            <a:r>
              <a:rPr lang="ru-RU" dirty="0" smtClean="0"/>
              <a:t> </a:t>
            </a:r>
            <a:r>
              <a:rPr lang="ru-RU" dirty="0" err="1" smtClean="0"/>
              <a:t>розмовляють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собою про </a:t>
            </a:r>
            <a:r>
              <a:rPr lang="ru-RU" dirty="0" err="1" smtClean="0"/>
              <a:t>дівчат</a:t>
            </a:r>
            <a:r>
              <a:rPr lang="ru-RU" dirty="0" smtClean="0"/>
              <a:t>, </a:t>
            </a:r>
            <a:r>
              <a:rPr lang="ru-RU" dirty="0" err="1" smtClean="0"/>
              <a:t>перебираючи</a:t>
            </a:r>
            <a:r>
              <a:rPr lang="ru-RU" dirty="0" smtClean="0"/>
              <a:t> вади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переваги</a:t>
            </a:r>
            <a:r>
              <a:rPr lang="ru-RU" dirty="0" smtClean="0"/>
              <a:t> </a:t>
            </a:r>
            <a:r>
              <a:rPr lang="ru-RU" dirty="0" err="1" smtClean="0"/>
              <a:t>кожної</a:t>
            </a:r>
            <a:r>
              <a:rPr lang="ru-RU" dirty="0" smtClean="0"/>
              <a:t>. </a:t>
            </a:r>
            <a:r>
              <a:rPr lang="ru-RU" dirty="0" err="1" smtClean="0"/>
              <a:t>Лаврін</a:t>
            </a:r>
            <a:r>
              <a:rPr lang="ru-RU" dirty="0" smtClean="0"/>
              <a:t> же </a:t>
            </a:r>
            <a:r>
              <a:rPr lang="ru-RU" dirty="0" err="1" smtClean="0"/>
              <a:t>каже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взяв </a:t>
            </a:r>
            <a:r>
              <a:rPr lang="ru-RU" dirty="0" err="1" smtClean="0"/>
              <a:t>би</a:t>
            </a:r>
            <a:r>
              <a:rPr lang="ru-RU" dirty="0" smtClean="0"/>
              <a:t> за себе </a:t>
            </a:r>
            <a:r>
              <a:rPr lang="ru-RU" dirty="0" err="1" smtClean="0"/>
              <a:t>дівчину</a:t>
            </a:r>
            <a:r>
              <a:rPr lang="ru-RU" dirty="0" smtClean="0"/>
              <a:t> "</a:t>
            </a:r>
            <a:r>
              <a:rPr lang="ru-RU" dirty="0" err="1" smtClean="0"/>
              <a:t>гарну</a:t>
            </a:r>
            <a:r>
              <a:rPr lang="ru-RU" dirty="0" smtClean="0"/>
              <a:t>, як </a:t>
            </a:r>
            <a:r>
              <a:rPr lang="ru-RU" dirty="0" err="1" smtClean="0"/>
              <a:t>квіточка</a:t>
            </a:r>
            <a:r>
              <a:rPr lang="ru-RU" dirty="0" smtClean="0"/>
              <a:t>, </a:t>
            </a:r>
            <a:r>
              <a:rPr lang="ru-RU" dirty="0" err="1" smtClean="0"/>
              <a:t>червону</a:t>
            </a:r>
            <a:r>
              <a:rPr lang="ru-RU" dirty="0" smtClean="0"/>
              <a:t>, </a:t>
            </a:r>
            <a:r>
              <a:rPr lang="ru-RU" dirty="0" err="1" smtClean="0"/>
              <a:t>як</a:t>
            </a:r>
            <a:r>
              <a:rPr lang="ru-RU" dirty="0" smtClean="0"/>
              <a:t> калина в </a:t>
            </a:r>
            <a:r>
              <a:rPr lang="ru-RU" dirty="0" err="1" smtClean="0"/>
              <a:t>лузі</a:t>
            </a:r>
            <a:r>
              <a:rPr lang="ru-RU" dirty="0" smtClean="0"/>
              <a:t>, а </a:t>
            </a:r>
            <a:r>
              <a:rPr lang="ru-RU" dirty="0" err="1" smtClean="0"/>
              <a:t>тиху</a:t>
            </a:r>
            <a:r>
              <a:rPr lang="ru-RU" dirty="0" smtClean="0"/>
              <a:t>, як </a:t>
            </a:r>
            <a:r>
              <a:rPr lang="ru-RU" dirty="0" err="1" smtClean="0"/>
              <a:t>тихе</a:t>
            </a:r>
            <a:r>
              <a:rPr lang="ru-RU" dirty="0" smtClean="0"/>
              <a:t> </a:t>
            </a:r>
            <a:r>
              <a:rPr lang="ru-RU" dirty="0" err="1" smtClean="0"/>
              <a:t>літо</a:t>
            </a:r>
            <a:r>
              <a:rPr lang="ru-RU" dirty="0" smtClean="0"/>
              <a:t>". </a:t>
            </a:r>
            <a:r>
              <a:rPr lang="ru-RU" dirty="0" err="1" smtClean="0"/>
              <a:t>Карпові</a:t>
            </a:r>
            <a:r>
              <a:rPr lang="ru-RU" dirty="0" smtClean="0"/>
              <a:t> ж </a:t>
            </a:r>
            <a:r>
              <a:rPr lang="ru-RU" dirty="0" err="1" smtClean="0"/>
              <a:t>подобаються</a:t>
            </a:r>
            <a:r>
              <a:rPr lang="ru-RU" dirty="0" smtClean="0"/>
              <a:t> </a:t>
            </a:r>
            <a:r>
              <a:rPr lang="ru-RU" dirty="0" err="1" smtClean="0"/>
              <a:t>дівчата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"</a:t>
            </a:r>
            <a:r>
              <a:rPr lang="ru-RU" dirty="0" err="1" smtClean="0"/>
              <a:t>кусливі</a:t>
            </a:r>
            <a:r>
              <a:rPr lang="ru-RU" dirty="0" smtClean="0"/>
              <a:t>, як муха в </a:t>
            </a:r>
            <a:r>
              <a:rPr lang="ru-RU" dirty="0" err="1" smtClean="0"/>
              <a:t>спасівку</a:t>
            </a:r>
            <a:r>
              <a:rPr lang="ru-RU" dirty="0" smtClean="0"/>
              <a:t>".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33781" y="285728"/>
            <a:ext cx="4710219" cy="628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5429256" cy="5429264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 smtClean="0"/>
              <a:t>молодший</a:t>
            </a:r>
            <a:r>
              <a:rPr lang="ru-RU" dirty="0" smtClean="0"/>
              <a:t> брат </a:t>
            </a:r>
            <a:r>
              <a:rPr lang="ru-RU" dirty="0" err="1" smtClean="0"/>
              <a:t>пропонує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засватати</a:t>
            </a:r>
            <a:r>
              <a:rPr lang="ru-RU" dirty="0" smtClean="0"/>
              <a:t> </a:t>
            </a:r>
            <a:r>
              <a:rPr lang="ru-RU" dirty="0" err="1" smtClean="0"/>
              <a:t>Мотрю</a:t>
            </a:r>
            <a:r>
              <a:rPr lang="ru-RU" dirty="0" smtClean="0"/>
              <a:t>, </a:t>
            </a:r>
            <a:r>
              <a:rPr lang="ru-RU" dirty="0" err="1" smtClean="0"/>
              <a:t>Довбишеву</a:t>
            </a:r>
            <a:r>
              <a:rPr lang="ru-RU" dirty="0" smtClean="0"/>
              <a:t> </a:t>
            </a:r>
            <a:r>
              <a:rPr lang="ru-RU" dirty="0" err="1" smtClean="0"/>
              <a:t>старшу</a:t>
            </a:r>
            <a:r>
              <a:rPr lang="ru-RU" dirty="0" smtClean="0"/>
              <a:t> дочку.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Лаврінові</a:t>
            </a:r>
            <a:r>
              <a:rPr lang="ru-RU" dirty="0" smtClean="0"/>
              <a:t> слова запали </a:t>
            </a:r>
            <a:r>
              <a:rPr lang="ru-RU" dirty="0" err="1" smtClean="0"/>
              <a:t>Карпові</a:t>
            </a:r>
            <a:r>
              <a:rPr lang="ru-RU" dirty="0" smtClean="0"/>
              <a:t> в душу, </a:t>
            </a:r>
            <a:r>
              <a:rPr lang="ru-RU" dirty="0" err="1" smtClean="0"/>
              <a:t>він</a:t>
            </a:r>
            <a:r>
              <a:rPr lang="ru-RU" dirty="0" smtClean="0"/>
              <a:t> почав </a:t>
            </a:r>
            <a:r>
              <a:rPr lang="ru-RU" dirty="0" err="1" smtClean="0"/>
              <a:t>дукати</a:t>
            </a:r>
            <a:r>
              <a:rPr lang="ru-RU" dirty="0" smtClean="0"/>
              <a:t> про </a:t>
            </a:r>
            <a:r>
              <a:rPr lang="ru-RU" dirty="0" err="1" smtClean="0"/>
              <a:t>Мотрю</a:t>
            </a:r>
            <a:r>
              <a:rPr lang="ru-RU" dirty="0" smtClean="0"/>
              <a:t>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З </a:t>
            </a:r>
            <a:r>
              <a:rPr lang="ru-RU" dirty="0" err="1" smtClean="0"/>
              <a:t>хати</a:t>
            </a:r>
            <a:r>
              <a:rPr lang="ru-RU" dirty="0" smtClean="0"/>
              <a:t> </a:t>
            </a:r>
            <a:r>
              <a:rPr lang="ru-RU" dirty="0" err="1" smtClean="0"/>
              <a:t>виходить</a:t>
            </a:r>
            <a:r>
              <a:rPr lang="ru-RU" dirty="0" smtClean="0"/>
              <a:t>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кличе </a:t>
            </a:r>
            <a:r>
              <a:rPr lang="ru-RU" dirty="0" err="1" smtClean="0"/>
              <a:t>дітей</a:t>
            </a:r>
            <a:r>
              <a:rPr lang="ru-RU" dirty="0" smtClean="0"/>
              <a:t> та батька </a:t>
            </a:r>
            <a:r>
              <a:rPr lang="ru-RU" dirty="0" err="1" smtClean="0"/>
              <a:t>їсти</a:t>
            </a:r>
            <a:r>
              <a:rPr lang="ru-RU" dirty="0" smtClean="0"/>
              <a:t>. Говорила вона </a:t>
            </a:r>
            <a:r>
              <a:rPr lang="ru-RU" dirty="0" err="1" smtClean="0"/>
              <a:t>солодким</a:t>
            </a:r>
            <a:r>
              <a:rPr lang="ru-RU" dirty="0" smtClean="0"/>
              <a:t> </a:t>
            </a:r>
            <a:r>
              <a:rPr lang="ru-RU" dirty="0" err="1" smtClean="0"/>
              <a:t>улесливим</a:t>
            </a:r>
            <a:r>
              <a:rPr lang="ru-RU" dirty="0" smtClean="0"/>
              <a:t> голосом, </a:t>
            </a:r>
            <a:r>
              <a:rPr lang="ru-RU" dirty="0" err="1" smtClean="0"/>
              <a:t>намагаючись</a:t>
            </a:r>
            <a:r>
              <a:rPr lang="ru-RU" dirty="0" smtClean="0"/>
              <a:t> бути </a:t>
            </a:r>
            <a:r>
              <a:rPr lang="ru-RU" dirty="0" err="1" smtClean="0"/>
              <a:t>приємною</a:t>
            </a:r>
            <a:r>
              <a:rPr lang="ru-RU" dirty="0" smtClean="0"/>
              <a:t>. </a:t>
            </a:r>
            <a:r>
              <a:rPr lang="ru-RU" dirty="0" err="1" smtClean="0"/>
              <a:t>Замолоду</a:t>
            </a:r>
            <a:r>
              <a:rPr lang="ru-RU" dirty="0" smtClean="0"/>
              <a:t> вона служила в </a:t>
            </a:r>
            <a:r>
              <a:rPr lang="ru-RU" dirty="0" err="1" smtClean="0"/>
              <a:t>панів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них </a:t>
            </a:r>
            <a:r>
              <a:rPr lang="ru-RU" dirty="0" err="1" smtClean="0"/>
              <a:t>навчилася</a:t>
            </a:r>
            <a:r>
              <a:rPr lang="ru-RU" dirty="0" smtClean="0"/>
              <a:t> </a:t>
            </a:r>
            <a:r>
              <a:rPr lang="ru-RU" dirty="0" err="1" smtClean="0"/>
              <a:t>сипати</a:t>
            </a:r>
            <a:r>
              <a:rPr lang="ru-RU" dirty="0" smtClean="0"/>
              <a:t> </a:t>
            </a:r>
            <a:r>
              <a:rPr lang="ru-RU" dirty="0" err="1" smtClean="0"/>
              <a:t>улесливими</a:t>
            </a:r>
            <a:r>
              <a:rPr lang="ru-RU" dirty="0" smtClean="0"/>
              <a:t> </a:t>
            </a:r>
            <a:r>
              <a:rPr lang="ru-RU" dirty="0" err="1" smtClean="0"/>
              <a:t>словамиКарпо</a:t>
            </a:r>
            <a:r>
              <a:rPr lang="ru-RU" dirty="0" smtClean="0"/>
              <a:t> </a:t>
            </a:r>
            <a:r>
              <a:rPr lang="ru-RU" dirty="0" err="1" smtClean="0"/>
              <a:t>зустрічається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Мотрею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бачить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вона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вродлива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за словом до </a:t>
            </a:r>
            <a:r>
              <a:rPr lang="ru-RU" dirty="0" err="1" smtClean="0"/>
              <a:t>кишені</a:t>
            </a:r>
            <a:r>
              <a:rPr lang="ru-RU" dirty="0" smtClean="0"/>
              <a:t> не </a:t>
            </a:r>
            <a:r>
              <a:rPr lang="ru-RU" dirty="0" err="1" smtClean="0"/>
              <a:t>полізе</a:t>
            </a:r>
            <a:r>
              <a:rPr lang="ru-RU" dirty="0" smtClean="0"/>
              <a:t>. </a:t>
            </a:r>
            <a:r>
              <a:rPr lang="ru-RU" dirty="0" err="1" smtClean="0"/>
              <a:t>Дівчина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сподобалася</a:t>
            </a:r>
            <a:r>
              <a:rPr lang="ru-RU" dirty="0" smtClean="0"/>
              <a:t> </a:t>
            </a:r>
            <a:r>
              <a:rPr lang="ru-RU" dirty="0" err="1" smtClean="0"/>
              <a:t>парубкові</a:t>
            </a:r>
            <a:r>
              <a:rPr lang="ru-RU" dirty="0" smtClean="0"/>
              <a:t> </a:t>
            </a:r>
            <a:r>
              <a:rPr lang="ru-RU" dirty="0" err="1" smtClean="0"/>
              <a:t>найперше</a:t>
            </a:r>
            <a:r>
              <a:rPr lang="ru-RU" dirty="0" smtClean="0"/>
              <a:t> </a:t>
            </a:r>
            <a:r>
              <a:rPr lang="ru-RU" dirty="0" err="1" smtClean="0"/>
              <a:t>своїм</a:t>
            </a:r>
            <a:r>
              <a:rPr lang="ru-RU" dirty="0" smtClean="0"/>
              <a:t> норовом та </a:t>
            </a:r>
            <a:r>
              <a:rPr lang="ru-RU" dirty="0" err="1" smtClean="0"/>
              <a:t>вмінням</a:t>
            </a:r>
            <a:r>
              <a:rPr lang="ru-RU" dirty="0" smtClean="0"/>
              <a:t> за себе </a:t>
            </a:r>
            <a:r>
              <a:rPr lang="ru-RU" dirty="0" err="1" smtClean="0"/>
              <a:t>постояти</a:t>
            </a:r>
            <a:r>
              <a:rPr lang="ru-RU" dirty="0" smtClean="0"/>
              <a:t>. Батьки засватали </a:t>
            </a:r>
            <a:r>
              <a:rPr lang="ru-RU" dirty="0" err="1" smtClean="0"/>
              <a:t>Мотрю</a:t>
            </a:r>
            <a:r>
              <a:rPr lang="ru-RU" dirty="0" smtClean="0"/>
              <a:t>. </a:t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1015" y="1928802"/>
            <a:ext cx="3772985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3571868" cy="5357826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другої</a:t>
            </a:r>
            <a:r>
              <a:rPr lang="ru-RU" dirty="0" smtClean="0"/>
              <a:t> </a:t>
            </a:r>
            <a:r>
              <a:rPr lang="ru-RU" dirty="0" err="1" smtClean="0"/>
              <a:t>пречистої</a:t>
            </a:r>
            <a:r>
              <a:rPr lang="ru-RU" dirty="0" smtClean="0"/>
              <a:t> </a:t>
            </a:r>
            <a:r>
              <a:rPr lang="ru-RU" dirty="0" err="1" smtClean="0"/>
              <a:t>Карпо</a:t>
            </a:r>
            <a:r>
              <a:rPr lang="ru-RU" dirty="0" smtClean="0"/>
              <a:t> </a:t>
            </a:r>
            <a:r>
              <a:rPr lang="ru-RU" dirty="0" err="1" smtClean="0"/>
              <a:t>повінчався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Мотрею</a:t>
            </a:r>
            <a:r>
              <a:rPr lang="ru-RU" dirty="0" smtClean="0"/>
              <a:t>. </a:t>
            </a:r>
            <a:r>
              <a:rPr lang="ru-RU" dirty="0" err="1" smtClean="0"/>
              <a:t>Весілля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гучне</a:t>
            </a:r>
            <a:r>
              <a:rPr lang="ru-RU" dirty="0" smtClean="0"/>
              <a:t>. </a:t>
            </a:r>
            <a:r>
              <a:rPr lang="ru-RU" dirty="0" err="1" smtClean="0"/>
              <a:t>Наступного</a:t>
            </a:r>
            <a:r>
              <a:rPr lang="ru-RU" dirty="0" smtClean="0"/>
              <a:t> ж дня </a:t>
            </a:r>
            <a:r>
              <a:rPr lang="ru-RU" dirty="0" err="1" smtClean="0"/>
              <a:t>Кайдашиха</a:t>
            </a:r>
            <a:r>
              <a:rPr lang="ru-RU" dirty="0" smtClean="0"/>
              <a:t> рано </a:t>
            </a:r>
            <a:r>
              <a:rPr lang="ru-RU" dirty="0" err="1" smtClean="0"/>
              <a:t>збудила</a:t>
            </a:r>
            <a:r>
              <a:rPr lang="ru-RU" dirty="0" smtClean="0"/>
              <a:t> </a:t>
            </a:r>
            <a:r>
              <a:rPr lang="ru-RU" dirty="0" err="1" smtClean="0"/>
              <a:t>невістку</a:t>
            </a:r>
            <a:r>
              <a:rPr lang="ru-RU" dirty="0" smtClean="0"/>
              <a:t> та, прикинувшись хворою, загадала </a:t>
            </a:r>
            <a:r>
              <a:rPr lang="ru-RU" dirty="0" err="1" smtClean="0"/>
              <a:t>тій</a:t>
            </a:r>
            <a:r>
              <a:rPr lang="ru-RU" dirty="0" smtClean="0"/>
              <a:t> </a:t>
            </a:r>
            <a:r>
              <a:rPr lang="ru-RU" dirty="0" err="1" smtClean="0"/>
              <a:t>робити</a:t>
            </a:r>
            <a:r>
              <a:rPr lang="ru-RU" dirty="0" smtClean="0"/>
              <a:t> всю роботу в </a:t>
            </a:r>
            <a:r>
              <a:rPr lang="ru-RU" dirty="0" err="1" smtClean="0"/>
              <a:t>хаті</a:t>
            </a:r>
            <a:r>
              <a:rPr lang="ru-RU" dirty="0" smtClean="0"/>
              <a:t>. </a:t>
            </a:r>
            <a:r>
              <a:rPr lang="ru-RU" dirty="0" err="1" smtClean="0"/>
              <a:t>Невістка</a:t>
            </a:r>
            <a:r>
              <a:rPr lang="ru-RU" dirty="0" smtClean="0"/>
              <a:t> </a:t>
            </a:r>
            <a:r>
              <a:rPr lang="ru-RU" dirty="0" err="1" smtClean="0"/>
              <a:t>працювала</a:t>
            </a:r>
            <a:r>
              <a:rPr lang="ru-RU" dirty="0" smtClean="0"/>
              <a:t>, а </a:t>
            </a:r>
            <a:r>
              <a:rPr lang="ru-RU" dirty="0" err="1" smtClean="0"/>
              <a:t>Кайдашиха</a:t>
            </a:r>
            <a:r>
              <a:rPr lang="ru-RU" dirty="0" smtClean="0"/>
              <a:t> все </a:t>
            </a:r>
            <a:r>
              <a:rPr lang="ru-RU" dirty="0" err="1" smtClean="0"/>
              <a:t>вилежувалася</a:t>
            </a:r>
            <a:r>
              <a:rPr lang="ru-RU" dirty="0" smtClean="0"/>
              <a:t>. Вона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зовсім</a:t>
            </a:r>
            <a:r>
              <a:rPr lang="ru-RU" dirty="0" smtClean="0"/>
              <a:t> здорова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дурила </a:t>
            </a:r>
            <a:r>
              <a:rPr lang="ru-RU" dirty="0" err="1" smtClean="0"/>
              <a:t>Мотрю</a:t>
            </a:r>
            <a:r>
              <a:rPr lang="ru-RU" dirty="0" smtClean="0"/>
              <a:t>. Говорила вона все </a:t>
            </a:r>
            <a:r>
              <a:rPr lang="ru-RU" dirty="0" err="1" smtClean="0"/>
              <a:t>солодким</a:t>
            </a:r>
            <a:r>
              <a:rPr lang="ru-RU" dirty="0" smtClean="0"/>
              <a:t> голосом та </a:t>
            </a:r>
            <a:r>
              <a:rPr lang="ru-RU" dirty="0" err="1" smtClean="0"/>
              <a:t>робила</a:t>
            </a:r>
            <a:r>
              <a:rPr lang="ru-RU" dirty="0" smtClean="0"/>
              <a:t> </a:t>
            </a:r>
            <a:r>
              <a:rPr lang="ru-RU" dirty="0" err="1" smtClean="0"/>
              <a:t>невістці</a:t>
            </a:r>
            <a:r>
              <a:rPr lang="ru-RU" dirty="0" smtClean="0"/>
              <a:t> </a:t>
            </a:r>
            <a:r>
              <a:rPr lang="ru-RU" dirty="0" err="1" smtClean="0"/>
              <a:t>зауваження</a:t>
            </a:r>
            <a:r>
              <a:rPr lang="ru-RU" dirty="0" smtClean="0"/>
              <a:t>. </a:t>
            </a:r>
            <a:r>
              <a:rPr lang="ru-RU" dirty="0" err="1" smtClean="0"/>
              <a:t>Нарешті</a:t>
            </a:r>
            <a:r>
              <a:rPr lang="ru-RU" dirty="0" smtClean="0"/>
              <a:t> </a:t>
            </a:r>
            <a:r>
              <a:rPr lang="ru-RU" dirty="0" err="1" smtClean="0"/>
              <a:t>Мотря</a:t>
            </a:r>
            <a:r>
              <a:rPr lang="ru-RU" dirty="0" smtClean="0"/>
              <a:t> не </a:t>
            </a:r>
            <a:r>
              <a:rPr lang="ru-RU" dirty="0" err="1" smtClean="0"/>
              <a:t>витримала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почала </a:t>
            </a:r>
            <a:r>
              <a:rPr lang="ru-RU" dirty="0" err="1" smtClean="0"/>
              <a:t>сваритися</a:t>
            </a:r>
            <a:r>
              <a:rPr lang="ru-RU" dirty="0" smtClean="0"/>
              <a:t>. Вона </a:t>
            </a:r>
            <a:r>
              <a:rPr lang="ru-RU" dirty="0" err="1" smtClean="0"/>
              <a:t>була</a:t>
            </a:r>
            <a:r>
              <a:rPr lang="ru-RU" dirty="0" smtClean="0"/>
              <a:t> "не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таківських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комусь</a:t>
            </a:r>
            <a:r>
              <a:rPr lang="ru-RU" dirty="0" smtClean="0"/>
              <a:t> </a:t>
            </a:r>
            <a:r>
              <a:rPr lang="ru-RU" dirty="0" err="1" smtClean="0"/>
              <a:t>покорятись</a:t>
            </a:r>
            <a:r>
              <a:rPr lang="ru-RU" dirty="0" smtClean="0"/>
              <a:t>". 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214290"/>
            <a:ext cx="3094139" cy="3808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7620" y="4295775"/>
            <a:ext cx="5024440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4429124" cy="5357826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Свекруха </a:t>
            </a:r>
            <a:r>
              <a:rPr lang="ru-RU" dirty="0" err="1" smtClean="0"/>
              <a:t>пішла</a:t>
            </a:r>
            <a:r>
              <a:rPr lang="ru-RU" dirty="0" smtClean="0"/>
              <a:t> до шинку та в </a:t>
            </a:r>
            <a:r>
              <a:rPr lang="ru-RU" dirty="0" err="1" smtClean="0"/>
              <a:t>розмові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іншими</a:t>
            </a:r>
            <a:r>
              <a:rPr lang="ru-RU" dirty="0" smtClean="0"/>
              <a:t> </a:t>
            </a:r>
            <a:r>
              <a:rPr lang="ru-RU" dirty="0" err="1" smtClean="0"/>
              <a:t>жінками</a:t>
            </a:r>
            <a:r>
              <a:rPr lang="ru-RU" dirty="0" smtClean="0"/>
              <a:t> почала </a:t>
            </a:r>
            <a:r>
              <a:rPr lang="ru-RU" dirty="0" err="1" smtClean="0"/>
              <a:t>судити</a:t>
            </a:r>
            <a:r>
              <a:rPr lang="ru-RU" dirty="0" smtClean="0"/>
              <a:t> </a:t>
            </a:r>
            <a:r>
              <a:rPr lang="ru-RU" dirty="0" err="1" smtClean="0"/>
              <a:t>невістку</a:t>
            </a:r>
            <a:r>
              <a:rPr lang="ru-RU" dirty="0" smtClean="0"/>
              <a:t>. </a:t>
            </a:r>
            <a:r>
              <a:rPr lang="ru-RU" dirty="0" err="1" smtClean="0"/>
              <a:t>Язикаті</a:t>
            </a:r>
            <a:r>
              <a:rPr lang="ru-RU" dirty="0" smtClean="0"/>
              <a:t> </a:t>
            </a:r>
            <a:r>
              <a:rPr lang="ru-RU" dirty="0" err="1" smtClean="0"/>
              <a:t>молодиці</a:t>
            </a:r>
            <a:r>
              <a:rPr lang="ru-RU" dirty="0" smtClean="0"/>
              <a:t> все </a:t>
            </a:r>
            <a:r>
              <a:rPr lang="ru-RU" dirty="0" err="1" smtClean="0"/>
              <a:t>переказали</a:t>
            </a:r>
            <a:r>
              <a:rPr lang="ru-RU" dirty="0" smtClean="0"/>
              <a:t> </a:t>
            </a:r>
            <a:r>
              <a:rPr lang="ru-RU" dirty="0" err="1" smtClean="0"/>
              <a:t>Мотрі</a:t>
            </a:r>
            <a:r>
              <a:rPr lang="ru-RU" dirty="0" smtClean="0"/>
              <a:t>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З того часу </a:t>
            </a:r>
            <a:r>
              <a:rPr lang="ru-RU" dirty="0" err="1" smtClean="0"/>
              <a:t>Мотря</a:t>
            </a:r>
            <a:r>
              <a:rPr lang="ru-RU" dirty="0" smtClean="0"/>
              <a:t> </a:t>
            </a:r>
            <a:r>
              <a:rPr lang="ru-RU" dirty="0" err="1" smtClean="0"/>
              <a:t>вирішила</a:t>
            </a:r>
            <a:r>
              <a:rPr lang="ru-RU" dirty="0" smtClean="0"/>
              <a:t> </a:t>
            </a:r>
            <a:r>
              <a:rPr lang="ru-RU" dirty="0" err="1" smtClean="0"/>
              <a:t>показати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норов: стала </a:t>
            </a:r>
            <a:r>
              <a:rPr lang="ru-RU" dirty="0" err="1" smtClean="0"/>
              <a:t>прясти</a:t>
            </a:r>
            <a:r>
              <a:rPr lang="ru-RU" dirty="0" smtClean="0"/>
              <a:t> починки </a:t>
            </a:r>
            <a:r>
              <a:rPr lang="ru-RU" dirty="0" err="1" smtClean="0"/>
              <a:t>собі</a:t>
            </a:r>
            <a:r>
              <a:rPr lang="ru-RU" dirty="0" smtClean="0"/>
              <a:t> </a:t>
            </a:r>
            <a:r>
              <a:rPr lang="ru-RU" dirty="0" err="1" smtClean="0"/>
              <a:t>окремо</a:t>
            </a:r>
            <a:r>
              <a:rPr lang="ru-RU" dirty="0" smtClean="0"/>
              <a:t> та </a:t>
            </a:r>
            <a:r>
              <a:rPr lang="ru-RU" dirty="0" err="1" smtClean="0"/>
              <a:t>ховати</a:t>
            </a:r>
            <a:r>
              <a:rPr lang="ru-RU" dirty="0" smtClean="0"/>
              <a:t> в свою </a:t>
            </a:r>
            <a:r>
              <a:rPr lang="ru-RU" dirty="0" err="1" smtClean="0"/>
              <a:t>скриню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стало причиною сварки </a:t>
            </a:r>
            <a:r>
              <a:rPr lang="ru-RU" dirty="0" err="1" smtClean="0"/>
              <a:t>між</a:t>
            </a:r>
            <a:r>
              <a:rPr lang="ru-RU" dirty="0" smtClean="0"/>
              <a:t> свекрухою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невісткою</a:t>
            </a:r>
            <a:r>
              <a:rPr lang="ru-RU" dirty="0" smtClean="0"/>
              <a:t>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Невістка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не </a:t>
            </a:r>
            <a:r>
              <a:rPr lang="ru-RU" dirty="0" err="1" smtClean="0"/>
              <a:t>хотіла</a:t>
            </a:r>
            <a:r>
              <a:rPr lang="ru-RU" dirty="0" smtClean="0"/>
              <a:t> </a:t>
            </a:r>
            <a:r>
              <a:rPr lang="ru-RU" dirty="0" err="1" smtClean="0"/>
              <a:t>прясти</a:t>
            </a:r>
            <a:r>
              <a:rPr lang="ru-RU" dirty="0" smtClean="0"/>
              <a:t> </a:t>
            </a:r>
            <a:r>
              <a:rPr lang="ru-RU" dirty="0" err="1" smtClean="0"/>
              <a:t>тонке</a:t>
            </a:r>
            <a:r>
              <a:rPr lang="ru-RU" dirty="0" smtClean="0"/>
              <a:t> полотно, а ходила в сорочках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товстого</a:t>
            </a:r>
            <a:r>
              <a:rPr lang="ru-RU" dirty="0" smtClean="0"/>
              <a:t> полотна. Вона </a:t>
            </a:r>
            <a:r>
              <a:rPr lang="ru-RU" dirty="0" err="1" smtClean="0"/>
              <a:t>докоряла</a:t>
            </a:r>
            <a:r>
              <a:rPr lang="ru-RU" dirty="0" smtClean="0"/>
              <a:t> </a:t>
            </a:r>
            <a:r>
              <a:rPr lang="ru-RU" dirty="0" err="1" smtClean="0"/>
              <a:t>свекрусі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працює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за </a:t>
            </a:r>
            <a:r>
              <a:rPr lang="ru-RU" dirty="0" err="1" smtClean="0"/>
              <a:t>неї</a:t>
            </a:r>
            <a:r>
              <a:rPr lang="ru-RU" dirty="0" smtClean="0"/>
              <a:t>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3714752"/>
            <a:ext cx="3643338" cy="2983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235698"/>
            <a:ext cx="4010023" cy="3307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12"/>
            <a:ext cx="3786182" cy="5286388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 smtClean="0"/>
              <a:t>Жінки</a:t>
            </a:r>
            <a:r>
              <a:rPr lang="ru-RU" dirty="0" smtClean="0"/>
              <a:t> </a:t>
            </a:r>
            <a:r>
              <a:rPr lang="ru-RU" dirty="0" err="1" smtClean="0"/>
              <a:t>виривали</a:t>
            </a:r>
            <a:r>
              <a:rPr lang="ru-RU" dirty="0" smtClean="0"/>
              <a:t> одна в </a:t>
            </a:r>
            <a:r>
              <a:rPr lang="ru-RU" dirty="0" err="1" smtClean="0"/>
              <a:t>одної</a:t>
            </a:r>
            <a:r>
              <a:rPr lang="ru-RU" dirty="0" smtClean="0"/>
              <a:t> мотовило, </a:t>
            </a:r>
            <a:r>
              <a:rPr lang="ru-RU" dirty="0" err="1" smtClean="0"/>
              <a:t>й</a:t>
            </a:r>
            <a:r>
              <a:rPr lang="ru-RU" dirty="0" smtClean="0"/>
              <a:t> у </a:t>
            </a:r>
            <a:r>
              <a:rPr lang="ru-RU" dirty="0" err="1" smtClean="0"/>
              <a:t>хаті</a:t>
            </a:r>
            <a:r>
              <a:rPr lang="ru-RU" dirty="0" smtClean="0"/>
              <a:t> </a:t>
            </a:r>
            <a:r>
              <a:rPr lang="ru-RU" dirty="0" err="1" smtClean="0"/>
              <a:t>зчинився</a:t>
            </a:r>
            <a:r>
              <a:rPr lang="ru-RU" dirty="0" smtClean="0"/>
              <a:t> </a:t>
            </a:r>
            <a:r>
              <a:rPr lang="ru-RU" dirty="0" err="1" smtClean="0"/>
              <a:t>гамір</a:t>
            </a:r>
            <a:r>
              <a:rPr lang="ru-RU" dirty="0" smtClean="0"/>
              <a:t>. На крик </a:t>
            </a:r>
            <a:r>
              <a:rPr lang="ru-RU" dirty="0" err="1" smtClean="0"/>
              <a:t>прибігли</a:t>
            </a:r>
            <a:r>
              <a:rPr lang="ru-RU" dirty="0" smtClean="0"/>
              <a:t> </a:t>
            </a:r>
            <a:r>
              <a:rPr lang="ru-RU" dirty="0" err="1" smtClean="0"/>
              <a:t>чоловіки</a:t>
            </a:r>
            <a:r>
              <a:rPr lang="ru-RU" dirty="0" smtClean="0"/>
              <a:t>. </a:t>
            </a:r>
            <a:r>
              <a:rPr lang="ru-RU" dirty="0" err="1" smtClean="0"/>
              <a:t>Лаврін</a:t>
            </a:r>
            <a:r>
              <a:rPr lang="ru-RU" dirty="0" smtClean="0"/>
              <a:t> почав </a:t>
            </a:r>
            <a:r>
              <a:rPr lang="ru-RU" dirty="0" err="1" smtClean="0"/>
              <a:t>з</a:t>
            </a:r>
            <a:r>
              <a:rPr lang="ru-RU" dirty="0" smtClean="0"/>
              <a:t> них </a:t>
            </a:r>
            <a:r>
              <a:rPr lang="ru-RU" dirty="0" err="1" smtClean="0"/>
              <a:t>сміятися</a:t>
            </a:r>
            <a:r>
              <a:rPr lang="ru-RU" dirty="0" smtClean="0"/>
              <a:t>. </a:t>
            </a:r>
            <a:r>
              <a:rPr lang="ru-RU" dirty="0" err="1" smtClean="0"/>
              <a:t>Кайдаш</a:t>
            </a:r>
            <a:r>
              <a:rPr lang="ru-RU" dirty="0" smtClean="0"/>
              <a:t> </a:t>
            </a:r>
            <a:r>
              <a:rPr lang="ru-RU" dirty="0" err="1" smtClean="0"/>
              <a:t>розсердився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вони </a:t>
            </a:r>
            <a:r>
              <a:rPr lang="ru-RU" dirty="0" err="1" smtClean="0"/>
              <a:t>сваряться</a:t>
            </a:r>
            <a:r>
              <a:rPr lang="ru-RU" dirty="0" smtClean="0"/>
              <a:t> в </a:t>
            </a:r>
            <a:r>
              <a:rPr lang="ru-RU" dirty="0" err="1" smtClean="0"/>
              <a:t>святу</a:t>
            </a:r>
            <a:r>
              <a:rPr lang="ru-RU" dirty="0" smtClean="0"/>
              <a:t> </a:t>
            </a:r>
            <a:r>
              <a:rPr lang="ru-RU" dirty="0" err="1" smtClean="0"/>
              <a:t>п’ятницю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жінки</a:t>
            </a:r>
            <a:r>
              <a:rPr lang="ru-RU" dirty="0" smtClean="0"/>
              <a:t> не могли </a:t>
            </a:r>
            <a:r>
              <a:rPr lang="ru-RU" dirty="0" err="1" smtClean="0"/>
              <a:t>зупинитися</a:t>
            </a:r>
            <a:r>
              <a:rPr lang="ru-RU" dirty="0" smtClean="0"/>
              <a:t>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Карпо</a:t>
            </a:r>
            <a:r>
              <a:rPr lang="ru-RU" dirty="0" smtClean="0"/>
              <a:t> </a:t>
            </a:r>
            <a:r>
              <a:rPr lang="ru-RU" dirty="0" err="1" smtClean="0"/>
              <a:t>підтримав</a:t>
            </a:r>
            <a:r>
              <a:rPr lang="ru-RU" dirty="0" smtClean="0"/>
              <a:t> </a:t>
            </a:r>
            <a:r>
              <a:rPr lang="ru-RU" dirty="0" err="1" smtClean="0"/>
              <a:t>жінку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запропонував</a:t>
            </a:r>
            <a:r>
              <a:rPr lang="ru-RU" dirty="0" smtClean="0"/>
              <a:t> </a:t>
            </a:r>
            <a:r>
              <a:rPr lang="ru-RU" dirty="0" err="1" smtClean="0"/>
              <a:t>батькові</a:t>
            </a:r>
            <a:r>
              <a:rPr lang="ru-RU" dirty="0" smtClean="0"/>
              <a:t> </a:t>
            </a:r>
            <a:r>
              <a:rPr lang="ru-RU" dirty="0" err="1" smtClean="0"/>
              <a:t>одділити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в </a:t>
            </a:r>
            <a:r>
              <a:rPr lang="ru-RU" dirty="0" err="1" smtClean="0"/>
              <a:t>окрему</a:t>
            </a:r>
            <a:r>
              <a:rPr lang="ru-RU" dirty="0" smtClean="0"/>
              <a:t> хату.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син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побився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рідним</a:t>
            </a:r>
            <a:r>
              <a:rPr lang="ru-RU" dirty="0" smtClean="0"/>
              <a:t> </a:t>
            </a:r>
            <a:r>
              <a:rPr lang="ru-RU" dirty="0" err="1" smtClean="0"/>
              <a:t>батьком</a:t>
            </a:r>
            <a:r>
              <a:rPr lang="ru-RU" dirty="0" smtClean="0"/>
              <a:t>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Довго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продовжувалася</a:t>
            </a:r>
            <a:r>
              <a:rPr lang="ru-RU" dirty="0" smtClean="0"/>
              <a:t> </a:t>
            </a:r>
            <a:r>
              <a:rPr lang="ru-RU" dirty="0" err="1" smtClean="0"/>
              <a:t>колотнеча</a:t>
            </a:r>
            <a:r>
              <a:rPr lang="ru-RU" dirty="0" smtClean="0"/>
              <a:t> в </a:t>
            </a:r>
            <a:r>
              <a:rPr lang="ru-RU" dirty="0" err="1" smtClean="0"/>
              <a:t>Кайдашевій</a:t>
            </a:r>
            <a:r>
              <a:rPr lang="ru-RU" dirty="0" smtClean="0"/>
              <a:t> </a:t>
            </a:r>
            <a:r>
              <a:rPr lang="ru-RU" dirty="0" err="1" smtClean="0"/>
              <a:t>хаті</a:t>
            </a:r>
            <a:r>
              <a:rPr lang="ru-RU" dirty="0" smtClean="0"/>
              <a:t>. 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39" y="642918"/>
            <a:ext cx="2190403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642918"/>
            <a:ext cx="2580221" cy="3028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57752" y="3857628"/>
            <a:ext cx="3357586" cy="2778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12"/>
            <a:ext cx="5143504" cy="5286388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 smtClean="0"/>
              <a:t>Лаврін</a:t>
            </a:r>
            <a:r>
              <a:rPr lang="ru-RU" dirty="0" smtClean="0"/>
              <a:t> </a:t>
            </a:r>
            <a:r>
              <a:rPr lang="ru-RU" dirty="0" err="1" smtClean="0"/>
              <a:t>зустрічає</a:t>
            </a:r>
            <a:r>
              <a:rPr lang="ru-RU" dirty="0" smtClean="0"/>
              <a:t> </a:t>
            </a:r>
            <a:r>
              <a:rPr lang="ru-RU" dirty="0" err="1" smtClean="0"/>
              <a:t>Мелашку</a:t>
            </a:r>
            <a:r>
              <a:rPr lang="ru-RU" dirty="0" smtClean="0"/>
              <a:t>,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здається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вродливішої</a:t>
            </a:r>
            <a:r>
              <a:rPr lang="ru-RU" dirty="0" smtClean="0"/>
              <a:t> </a:t>
            </a:r>
            <a:r>
              <a:rPr lang="ru-RU" dirty="0" err="1" smtClean="0"/>
              <a:t>дівчини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ніколи</a:t>
            </a:r>
            <a:r>
              <a:rPr lang="ru-RU" dirty="0" smtClean="0"/>
              <a:t> не </a:t>
            </a:r>
            <a:r>
              <a:rPr lang="ru-RU" dirty="0" err="1" smtClean="0"/>
              <a:t>бачив</a:t>
            </a:r>
            <a:r>
              <a:rPr lang="ru-RU" dirty="0" smtClean="0"/>
              <a:t>. </a:t>
            </a:r>
            <a:r>
              <a:rPr lang="ru-RU" dirty="0" err="1" smtClean="0"/>
              <a:t>Дівчина</a:t>
            </a:r>
            <a:r>
              <a:rPr lang="ru-RU" dirty="0" smtClean="0"/>
              <a:t> </a:t>
            </a:r>
            <a:r>
              <a:rPr lang="ru-RU" dirty="0" err="1" smtClean="0"/>
              <a:t>виявилася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вродливою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лагідною</a:t>
            </a:r>
            <a:r>
              <a:rPr lang="ru-RU" dirty="0" smtClean="0"/>
              <a:t> та </a:t>
            </a:r>
            <a:r>
              <a:rPr lang="ru-RU" dirty="0" err="1" smtClean="0"/>
              <a:t>сором’язливою</a:t>
            </a:r>
            <a:r>
              <a:rPr lang="ru-RU" dirty="0" smtClean="0"/>
              <a:t>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Лаврін</a:t>
            </a:r>
            <a:r>
              <a:rPr lang="ru-RU" dirty="0" smtClean="0"/>
              <a:t> </a:t>
            </a:r>
            <a:r>
              <a:rPr lang="ru-RU" dirty="0" err="1" smtClean="0"/>
              <a:t>провів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додому</a:t>
            </a:r>
            <a:r>
              <a:rPr lang="ru-RU" dirty="0" smtClean="0"/>
              <a:t> в </a:t>
            </a:r>
            <a:r>
              <a:rPr lang="ru-RU" dirty="0" err="1" smtClean="0"/>
              <a:t>інше</a:t>
            </a:r>
            <a:r>
              <a:rPr lang="ru-RU" dirty="0" smtClean="0"/>
              <a:t> село. Жила </a:t>
            </a:r>
            <a:r>
              <a:rPr lang="ru-RU" dirty="0" err="1" smtClean="0"/>
              <a:t>дівчина</a:t>
            </a:r>
            <a:r>
              <a:rPr lang="ru-RU" dirty="0" smtClean="0"/>
              <a:t> в </a:t>
            </a:r>
            <a:r>
              <a:rPr lang="ru-RU" dirty="0" err="1" smtClean="0"/>
              <a:t>старенькій</a:t>
            </a:r>
            <a:r>
              <a:rPr lang="ru-RU" dirty="0" smtClean="0"/>
              <a:t> </a:t>
            </a:r>
            <a:r>
              <a:rPr lang="ru-RU" dirty="0" err="1" smtClean="0"/>
              <a:t>малій</a:t>
            </a:r>
            <a:r>
              <a:rPr lang="ru-RU" dirty="0" smtClean="0"/>
              <a:t> </a:t>
            </a:r>
            <a:r>
              <a:rPr lang="ru-RU" dirty="0" err="1" smtClean="0"/>
              <a:t>хаті</a:t>
            </a:r>
            <a:r>
              <a:rPr lang="ru-RU" dirty="0" smtClean="0"/>
              <a:t>. </a:t>
            </a:r>
            <a:r>
              <a:rPr lang="ru-RU" dirty="0" err="1" smtClean="0"/>
              <a:t>Було</a:t>
            </a:r>
            <a:r>
              <a:rPr lang="ru-RU" dirty="0" smtClean="0"/>
              <a:t> видно,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Балаші</a:t>
            </a:r>
            <a:r>
              <a:rPr lang="ru-RU" dirty="0" smtClean="0"/>
              <a:t> </a:t>
            </a:r>
            <a:r>
              <a:rPr lang="ru-RU" dirty="0" err="1" smtClean="0"/>
              <a:t>бідні</a:t>
            </a:r>
            <a:r>
              <a:rPr lang="ru-RU" dirty="0" smtClean="0"/>
              <a:t>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Хлопець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дівчина</a:t>
            </a:r>
            <a:r>
              <a:rPr lang="ru-RU" dirty="0" smtClean="0"/>
              <a:t> </a:t>
            </a:r>
            <a:r>
              <a:rPr lang="ru-RU" dirty="0" err="1" smtClean="0"/>
              <a:t>домовляються</a:t>
            </a:r>
            <a:r>
              <a:rPr lang="ru-RU" dirty="0" smtClean="0"/>
              <a:t> про </a:t>
            </a:r>
            <a:r>
              <a:rPr lang="ru-RU" dirty="0" err="1" smtClean="0"/>
              <a:t>зустріч</a:t>
            </a:r>
            <a:r>
              <a:rPr lang="ru-RU" dirty="0" smtClean="0"/>
              <a:t>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Лаврін</a:t>
            </a:r>
            <a:r>
              <a:rPr lang="ru-RU" dirty="0" smtClean="0"/>
              <a:t> </a:t>
            </a:r>
            <a:r>
              <a:rPr lang="ru-RU" dirty="0" err="1" smtClean="0"/>
              <a:t>розповідає</a:t>
            </a:r>
            <a:r>
              <a:rPr lang="ru-RU" dirty="0" smtClean="0"/>
              <a:t> батькам про </a:t>
            </a:r>
            <a:r>
              <a:rPr lang="ru-RU" dirty="0" err="1" smtClean="0"/>
              <a:t>Мелашку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неділю</a:t>
            </a:r>
            <a:r>
              <a:rPr lang="ru-RU" dirty="0" smtClean="0"/>
              <a:t> </a:t>
            </a:r>
            <a:r>
              <a:rPr lang="ru-RU" dirty="0" err="1" smtClean="0"/>
              <a:t>Кайдаші</a:t>
            </a:r>
            <a:r>
              <a:rPr lang="ru-RU" dirty="0" smtClean="0"/>
              <a:t> </a:t>
            </a:r>
            <a:r>
              <a:rPr lang="ru-RU" dirty="0" err="1" smtClean="0"/>
              <a:t>їдуть</a:t>
            </a:r>
            <a:r>
              <a:rPr lang="ru-RU" dirty="0" smtClean="0"/>
              <a:t> на </a:t>
            </a:r>
            <a:r>
              <a:rPr lang="ru-RU" dirty="0" err="1" smtClean="0"/>
              <a:t>розглядини</a:t>
            </a:r>
            <a:r>
              <a:rPr lang="ru-RU" dirty="0" smtClean="0"/>
              <a:t>. </a:t>
            </a:r>
            <a:r>
              <a:rPr lang="ru-RU" dirty="0" err="1" smtClean="0"/>
              <a:t>Кайдашиха</a:t>
            </a:r>
            <a:r>
              <a:rPr lang="ru-RU" dirty="0" smtClean="0"/>
              <a:t> </a:t>
            </a:r>
            <a:r>
              <a:rPr lang="ru-RU" dirty="0" err="1" smtClean="0"/>
              <a:t>пишно</a:t>
            </a:r>
            <a:r>
              <a:rPr lang="ru-RU" dirty="0" smtClean="0"/>
              <a:t> </a:t>
            </a:r>
            <a:r>
              <a:rPr lang="ru-RU" dirty="0" err="1" smtClean="0"/>
              <a:t>вдяглася</a:t>
            </a:r>
            <a:r>
              <a:rPr lang="ru-RU" dirty="0" smtClean="0"/>
              <a:t> та гордо </a:t>
            </a:r>
            <a:r>
              <a:rPr lang="ru-RU" dirty="0" err="1" smtClean="0"/>
              <a:t>всілася</a:t>
            </a:r>
            <a:r>
              <a:rPr lang="ru-RU" dirty="0" smtClean="0"/>
              <a:t> на </a:t>
            </a:r>
            <a:r>
              <a:rPr lang="ru-RU" dirty="0" err="1" smtClean="0"/>
              <a:t>возі</a:t>
            </a:r>
            <a:r>
              <a:rPr lang="ru-RU" dirty="0" smtClean="0"/>
              <a:t>. Коли ж </a:t>
            </a:r>
            <a:r>
              <a:rPr lang="ru-RU" dirty="0" err="1" smtClean="0"/>
              <a:t>побачила</a:t>
            </a:r>
            <a:r>
              <a:rPr lang="ru-RU" dirty="0" smtClean="0"/>
              <a:t>, </a:t>
            </a:r>
            <a:r>
              <a:rPr lang="ru-RU" dirty="0" err="1" smtClean="0"/>
              <a:t>куди</a:t>
            </a:r>
            <a:r>
              <a:rPr lang="ru-RU" dirty="0" smtClean="0"/>
              <a:t> </a:t>
            </a:r>
            <a:r>
              <a:rPr lang="ru-RU" dirty="0" err="1" smtClean="0"/>
              <a:t>привіз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син</a:t>
            </a:r>
            <a:r>
              <a:rPr lang="ru-RU" dirty="0" smtClean="0"/>
              <a:t>,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розчарована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сердита. Вона проклинала </a:t>
            </a:r>
            <a:r>
              <a:rPr lang="ru-RU" dirty="0" err="1" smtClean="0"/>
              <a:t>Западинці</a:t>
            </a:r>
            <a:r>
              <a:rPr lang="ru-RU" dirty="0" smtClean="0"/>
              <a:t>, у </a:t>
            </a:r>
            <a:r>
              <a:rPr lang="ru-RU" dirty="0" err="1" smtClean="0"/>
              <a:t>яких</a:t>
            </a:r>
            <a:r>
              <a:rPr lang="ru-RU" dirty="0" smtClean="0"/>
              <a:t> жили </a:t>
            </a:r>
            <a:r>
              <a:rPr lang="ru-RU" dirty="0" err="1" smtClean="0"/>
              <a:t>Балаші</a:t>
            </a:r>
            <a:r>
              <a:rPr lang="ru-RU" dirty="0" smtClean="0"/>
              <a:t>. До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родичів</a:t>
            </a:r>
            <a:r>
              <a:rPr lang="ru-RU" dirty="0" smtClean="0"/>
              <a:t> </a:t>
            </a:r>
            <a:r>
              <a:rPr lang="ru-RU" dirty="0" err="1" smtClean="0"/>
              <a:t>поставилася</a:t>
            </a:r>
            <a:r>
              <a:rPr lang="ru-RU" dirty="0" smtClean="0"/>
              <a:t> вона </a:t>
            </a:r>
            <a:r>
              <a:rPr lang="ru-RU" dirty="0" err="1" smtClean="0"/>
              <a:t>погордливо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214290"/>
            <a:ext cx="2857520" cy="3398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3571876"/>
            <a:ext cx="3643338" cy="3046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4714876" cy="5357826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Спочатку</a:t>
            </a:r>
            <a:r>
              <a:rPr lang="ru-RU" dirty="0" smtClean="0"/>
              <a:t> </a:t>
            </a:r>
            <a:r>
              <a:rPr lang="ru-RU" dirty="0" err="1" smtClean="0"/>
              <a:t>Мелашці</a:t>
            </a:r>
            <a:r>
              <a:rPr lang="ru-RU" dirty="0" smtClean="0"/>
              <a:t> </a:t>
            </a:r>
            <a:r>
              <a:rPr lang="ru-RU" dirty="0" err="1" smtClean="0"/>
              <a:t>здалося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вона </a:t>
            </a:r>
            <a:r>
              <a:rPr lang="ru-RU" dirty="0" err="1" smtClean="0"/>
              <a:t>опинилася</a:t>
            </a:r>
            <a:r>
              <a:rPr lang="ru-RU" dirty="0" smtClean="0"/>
              <a:t> в раю, </a:t>
            </a:r>
            <a:r>
              <a:rPr lang="ru-RU" dirty="0" err="1" smtClean="0"/>
              <a:t>настільки</a:t>
            </a:r>
            <a:r>
              <a:rPr lang="ru-RU" dirty="0" smtClean="0"/>
              <a:t> </a:t>
            </a:r>
            <a:r>
              <a:rPr lang="ru-RU" dirty="0" err="1" smtClean="0"/>
              <a:t>відрізнялася</a:t>
            </a:r>
            <a:r>
              <a:rPr lang="ru-RU" dirty="0" smtClean="0"/>
              <a:t> хата </a:t>
            </a:r>
            <a:r>
              <a:rPr lang="ru-RU" dirty="0" err="1" smtClean="0"/>
              <a:t>Кайдашів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бідної</a:t>
            </a:r>
            <a:r>
              <a:rPr lang="ru-RU" dirty="0" smtClean="0"/>
              <a:t> </a:t>
            </a:r>
            <a:r>
              <a:rPr lang="ru-RU" dirty="0" err="1" smtClean="0"/>
              <a:t>батьківської</a:t>
            </a:r>
            <a:r>
              <a:rPr lang="ru-RU" dirty="0" smtClean="0"/>
              <a:t>. Не </a:t>
            </a:r>
            <a:r>
              <a:rPr lang="ru-RU" dirty="0" err="1" smtClean="0"/>
              <a:t>помічала</a:t>
            </a:r>
            <a:r>
              <a:rPr lang="ru-RU" dirty="0" smtClean="0"/>
              <a:t> вона </a:t>
            </a:r>
            <a:r>
              <a:rPr lang="ru-RU" dirty="0" err="1" smtClean="0"/>
              <a:t>навіть</a:t>
            </a:r>
            <a:r>
              <a:rPr lang="ru-RU" dirty="0" smtClean="0"/>
              <a:t>, як </a:t>
            </a:r>
            <a:r>
              <a:rPr lang="ru-RU" dirty="0" err="1" smtClean="0"/>
              <a:t>п’яний</a:t>
            </a:r>
            <a:r>
              <a:rPr lang="ru-RU" dirty="0" smtClean="0"/>
              <a:t> свекор </a:t>
            </a:r>
            <a:r>
              <a:rPr lang="ru-RU" dirty="0" err="1" smtClean="0"/>
              <a:t>сварився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свекрухою, як </a:t>
            </a:r>
            <a:r>
              <a:rPr lang="ru-RU" dirty="0" err="1" smtClean="0"/>
              <a:t>Кайдашиха</a:t>
            </a:r>
            <a:r>
              <a:rPr lang="ru-RU" dirty="0" smtClean="0"/>
              <a:t> </a:t>
            </a:r>
            <a:r>
              <a:rPr lang="ru-RU" dirty="0" err="1" smtClean="0"/>
              <a:t>розмовляла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Мотрею</a:t>
            </a:r>
            <a:r>
              <a:rPr lang="ru-RU" dirty="0" smtClean="0"/>
              <a:t>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Та скоро </a:t>
            </a:r>
            <a:r>
              <a:rPr lang="ru-RU" dirty="0" err="1" smtClean="0"/>
              <a:t>очі</a:t>
            </a:r>
            <a:r>
              <a:rPr lang="ru-RU" dirty="0" smtClean="0"/>
              <a:t> </a:t>
            </a:r>
            <a:r>
              <a:rPr lang="ru-RU" dirty="0" err="1" smtClean="0"/>
              <a:t>молодиці</a:t>
            </a:r>
            <a:r>
              <a:rPr lang="ru-RU" dirty="0" smtClean="0"/>
              <a:t> </a:t>
            </a:r>
            <a:r>
              <a:rPr lang="ru-RU" dirty="0" err="1" smtClean="0"/>
              <a:t>відкрилися</a:t>
            </a:r>
            <a:r>
              <a:rPr lang="ru-RU" dirty="0" smtClean="0"/>
              <a:t>. Свекруха </a:t>
            </a:r>
            <a:r>
              <a:rPr lang="ru-RU" dirty="0" err="1" smtClean="0"/>
              <a:t>незлюбила</a:t>
            </a:r>
            <a:r>
              <a:rPr lang="ru-RU" dirty="0" smtClean="0"/>
              <a:t> </a:t>
            </a:r>
            <a:r>
              <a:rPr lang="ru-RU" dirty="0" err="1" smtClean="0"/>
              <a:t>Мелашчиних</a:t>
            </a:r>
            <a:r>
              <a:rPr lang="ru-RU" dirty="0" smtClean="0"/>
              <a:t> </a:t>
            </a:r>
            <a:r>
              <a:rPr lang="ru-RU" dirty="0" err="1" smtClean="0"/>
              <a:t>батьків</a:t>
            </a:r>
            <a:r>
              <a:rPr lang="ru-RU" dirty="0" smtClean="0"/>
              <a:t>, тому не любила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.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тиждень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весілля</a:t>
            </a:r>
            <a:r>
              <a:rPr lang="ru-RU" dirty="0" smtClean="0"/>
              <a:t> вона </a:t>
            </a:r>
            <a:r>
              <a:rPr lang="ru-RU" dirty="0" err="1" smtClean="0"/>
              <a:t>стримувалася</a:t>
            </a:r>
            <a:r>
              <a:rPr lang="ru-RU" dirty="0" smtClean="0"/>
              <a:t>, а </a:t>
            </a:r>
            <a:r>
              <a:rPr lang="ru-RU" dirty="0" err="1" smtClean="0"/>
              <a:t>потім</a:t>
            </a:r>
            <a:r>
              <a:rPr lang="ru-RU" dirty="0" smtClean="0"/>
              <a:t> почала </a:t>
            </a:r>
            <a:r>
              <a:rPr lang="ru-RU" dirty="0" err="1" smtClean="0"/>
              <a:t>лаяти</a:t>
            </a:r>
            <a:r>
              <a:rPr lang="ru-RU" dirty="0" smtClean="0"/>
              <a:t> </a:t>
            </a:r>
            <a:r>
              <a:rPr lang="ru-RU" dirty="0" err="1" smtClean="0"/>
              <a:t>невістку</a:t>
            </a:r>
            <a:r>
              <a:rPr lang="ru-RU" dirty="0" smtClean="0"/>
              <a:t>. </a:t>
            </a:r>
            <a:r>
              <a:rPr lang="ru-RU" dirty="0" err="1" smtClean="0"/>
              <a:t>Почалися</a:t>
            </a:r>
            <a:r>
              <a:rPr lang="ru-RU" dirty="0" smtClean="0"/>
              <a:t> для </a:t>
            </a:r>
            <a:r>
              <a:rPr lang="ru-RU" dirty="0" err="1" smtClean="0"/>
              <a:t>Мелашки</a:t>
            </a:r>
            <a:r>
              <a:rPr lang="ru-RU" dirty="0" smtClean="0"/>
              <a:t> </a:t>
            </a:r>
            <a:r>
              <a:rPr lang="ru-RU" dirty="0" err="1" smtClean="0"/>
              <a:t>тяжкі</a:t>
            </a:r>
            <a:r>
              <a:rPr lang="ru-RU" dirty="0" smtClean="0"/>
              <a:t> </a:t>
            </a:r>
            <a:r>
              <a:rPr lang="ru-RU" dirty="0" err="1" smtClean="0"/>
              <a:t>часи</a:t>
            </a:r>
            <a:r>
              <a:rPr lang="ru-RU" dirty="0" smtClean="0"/>
              <a:t>. </a:t>
            </a:r>
            <a:r>
              <a:rPr lang="ru-RU" dirty="0" err="1" smtClean="0"/>
              <a:t>Легше</a:t>
            </a:r>
            <a:r>
              <a:rPr lang="ru-RU" dirty="0" smtClean="0"/>
              <a:t> </a:t>
            </a:r>
            <a:r>
              <a:rPr lang="ru-RU" dirty="0" err="1" smtClean="0"/>
              <a:t>їй</a:t>
            </a:r>
            <a:r>
              <a:rPr lang="ru-RU" dirty="0" smtClean="0"/>
              <a:t> ставало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тоді</a:t>
            </a:r>
            <a:r>
              <a:rPr lang="ru-RU" dirty="0" smtClean="0"/>
              <a:t>, як </a:t>
            </a:r>
            <a:r>
              <a:rPr lang="ru-RU" dirty="0" err="1" smtClean="0"/>
              <a:t>одпрошувалася</a:t>
            </a:r>
            <a:r>
              <a:rPr lang="ru-RU" dirty="0" smtClean="0"/>
              <a:t> до </a:t>
            </a:r>
            <a:r>
              <a:rPr lang="ru-RU" dirty="0" err="1" smtClean="0"/>
              <a:t>батьків</a:t>
            </a:r>
            <a:r>
              <a:rPr lang="ru-RU" dirty="0" smtClean="0"/>
              <a:t>, 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рідко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29175" y="1771650"/>
            <a:ext cx="4314825" cy="508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79</TotalTime>
  <Words>369</Words>
  <Application>Microsoft Office PowerPoint</Application>
  <PresentationFormat>Экран (4:3)</PresentationFormat>
  <Paragraphs>12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Модульная</vt:lpstr>
      <vt:lpstr>Короткий зміст твору “Кайдашева сім”я”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Кінець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10</cp:revision>
  <dcterms:modified xsi:type="dcterms:W3CDTF">2013-11-08T20:41:08Z</dcterms:modified>
</cp:coreProperties>
</file>